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notesMasterIdLst>
    <p:notesMasterId r:id="rId3"/>
  </p:notesMasterIdLst>
  <p:sldIdLst>
    <p:sldId id="259" r:id="rId2"/>
  </p:sldIdLst>
  <p:sldSz cx="25203150" cy="32004000"/>
  <p:notesSz cx="6858000" cy="9144000"/>
  <p:defaultTextStyle>
    <a:defPPr>
      <a:defRPr lang="en-US"/>
    </a:defPPr>
    <a:lvl1pPr marL="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1pPr>
    <a:lvl2pPr marL="163449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2pPr>
    <a:lvl3pPr marL="326898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3pPr>
    <a:lvl4pPr marL="490347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4pPr>
    <a:lvl5pPr marL="653796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5pPr>
    <a:lvl6pPr marL="817245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6pPr>
    <a:lvl7pPr marL="980694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7pPr>
    <a:lvl8pPr marL="1144143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8pPr>
    <a:lvl9pPr marL="13075920" algn="l" defTabSz="3268980" rtl="0" eaLnBrk="1" latinLnBrk="0" hangingPunct="1">
      <a:defRPr sz="64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96"/>
    <a:srgbClr val="EAA919"/>
    <a:srgbClr val="F4F8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20" d="100"/>
          <a:sy n="20" d="100"/>
        </p:scale>
        <p:origin x="-2358" y="-6"/>
      </p:cViewPr>
      <p:guideLst>
        <p:guide orient="horz" pos="10080"/>
        <p:guide pos="79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A0C0C-7818-4A88-8B9D-330D90FADD22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143000"/>
            <a:ext cx="24288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9AB8C6-052A-4491-A3D8-4F45E7071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496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1pPr>
    <a:lvl2pPr marL="163449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2pPr>
    <a:lvl3pPr marL="326898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3pPr>
    <a:lvl4pPr marL="490347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4pPr>
    <a:lvl5pPr marL="653796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5pPr>
    <a:lvl6pPr marL="817245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6pPr>
    <a:lvl7pPr marL="980694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7pPr>
    <a:lvl8pPr marL="1144143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8pPr>
    <a:lvl9pPr marL="13075920" algn="l" defTabSz="3268980" rtl="0" eaLnBrk="1" latinLnBrk="0" hangingPunct="1">
      <a:defRPr sz="429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832624E-CB7C-4D3E-9A9F-1A6CE9425EAE}" type="slidenum">
              <a:rPr lang="ar-SA">
                <a:solidFill>
                  <a:prstClr val="black"/>
                </a:solidFill>
                <a:latin typeface="Arial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93900" y="692150"/>
            <a:ext cx="2728913" cy="3465513"/>
          </a:xfrm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950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14813"/>
            <a:ext cx="25203150" cy="24284517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29343" y="6762687"/>
            <a:ext cx="20744471" cy="13864904"/>
          </a:xfrm>
        </p:spPr>
        <p:txBody>
          <a:bodyPr/>
          <a:lstStyle>
            <a:lvl1pPr>
              <a:defRPr sz="1471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9343" y="24643953"/>
            <a:ext cx="20744471" cy="2029880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1244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89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33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978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23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4679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712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957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73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1"/>
            <a:ext cx="25203150" cy="10201279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2556" y="10370671"/>
            <a:ext cx="20738033" cy="1697038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93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4"/>
            <a:ext cx="25203150" cy="24284517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404" y="13773180"/>
            <a:ext cx="20744467" cy="6854400"/>
          </a:xfrm>
        </p:spPr>
        <p:txBody>
          <a:bodyPr anchor="b"/>
          <a:lstStyle>
            <a:lvl1pPr algn="r">
              <a:defRPr sz="13038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8404" y="24645604"/>
            <a:ext cx="20744467" cy="2025123"/>
          </a:xfrm>
        </p:spPr>
        <p:txBody>
          <a:bodyPr anchor="t">
            <a:noAutofit/>
          </a:bodyPr>
          <a:lstStyle>
            <a:lvl1pPr marL="0" indent="0" algn="r">
              <a:buNone/>
              <a:defRPr sz="4939">
                <a:solidFill>
                  <a:schemeClr val="tx1"/>
                </a:solidFill>
              </a:defRPr>
            </a:lvl1pPr>
            <a:lvl2pPr marL="1244658" indent="0">
              <a:buNone/>
              <a:defRPr sz="4939">
                <a:solidFill>
                  <a:schemeClr val="tx1">
                    <a:tint val="75000"/>
                  </a:schemeClr>
                </a:solidFill>
              </a:defRPr>
            </a:lvl2pPr>
            <a:lvl3pPr marL="2489315" indent="0">
              <a:buNone/>
              <a:defRPr sz="4346">
                <a:solidFill>
                  <a:schemeClr val="tx1">
                    <a:tint val="75000"/>
                  </a:schemeClr>
                </a:solidFill>
              </a:defRPr>
            </a:lvl3pPr>
            <a:lvl4pPr marL="3733973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4pPr>
            <a:lvl5pPr marL="4978630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5pPr>
            <a:lvl6pPr marL="6223288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6pPr>
            <a:lvl7pPr marL="7467945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7pPr>
            <a:lvl8pPr marL="8712603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8pPr>
            <a:lvl9pPr marL="9957261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832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1"/>
            <a:ext cx="25203150" cy="10201279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32555" y="10370675"/>
            <a:ext cx="10117430" cy="1698089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53166" y="10370675"/>
            <a:ext cx="10117422" cy="1698089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699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1"/>
            <a:ext cx="25203150" cy="10201279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2555" y="10149417"/>
            <a:ext cx="10117430" cy="2689221"/>
          </a:xfrm>
        </p:spPr>
        <p:txBody>
          <a:bodyPr anchor="b">
            <a:noAutofit/>
          </a:bodyPr>
          <a:lstStyle>
            <a:lvl1pPr marL="0" indent="0" algn="ctr">
              <a:buNone/>
              <a:defRPr sz="5432" b="0"/>
            </a:lvl1pPr>
            <a:lvl2pPr marL="1244658" indent="0">
              <a:buNone/>
              <a:defRPr sz="5432" b="1"/>
            </a:lvl2pPr>
            <a:lvl3pPr marL="2489315" indent="0">
              <a:buNone/>
              <a:defRPr sz="4939" b="1"/>
            </a:lvl3pPr>
            <a:lvl4pPr marL="3733973" indent="0">
              <a:buNone/>
              <a:defRPr sz="4346" b="1"/>
            </a:lvl4pPr>
            <a:lvl5pPr marL="4978630" indent="0">
              <a:buNone/>
              <a:defRPr sz="4346" b="1"/>
            </a:lvl5pPr>
            <a:lvl6pPr marL="6223288" indent="0">
              <a:buNone/>
              <a:defRPr sz="4346" b="1"/>
            </a:lvl6pPr>
            <a:lvl7pPr marL="7467945" indent="0">
              <a:buNone/>
              <a:defRPr sz="4346" b="1"/>
            </a:lvl7pPr>
            <a:lvl8pPr marL="8712603" indent="0">
              <a:buNone/>
              <a:defRPr sz="4346" b="1"/>
            </a:lvl8pPr>
            <a:lvl9pPr marL="9957261" indent="0">
              <a:buNone/>
              <a:defRPr sz="434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2552" y="12838642"/>
            <a:ext cx="10163373" cy="1451292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53166" y="10149417"/>
            <a:ext cx="10117422" cy="2689221"/>
          </a:xfrm>
        </p:spPr>
        <p:txBody>
          <a:bodyPr anchor="b">
            <a:noAutofit/>
          </a:bodyPr>
          <a:lstStyle>
            <a:lvl1pPr marL="0" indent="0" algn="ctr">
              <a:buNone/>
              <a:defRPr sz="5432" b="0"/>
            </a:lvl1pPr>
            <a:lvl2pPr marL="1244658" indent="0">
              <a:buNone/>
              <a:defRPr sz="5432" b="1"/>
            </a:lvl2pPr>
            <a:lvl3pPr marL="2489315" indent="0">
              <a:buNone/>
              <a:defRPr sz="4939" b="1"/>
            </a:lvl3pPr>
            <a:lvl4pPr marL="3733973" indent="0">
              <a:buNone/>
              <a:defRPr sz="4346" b="1"/>
            </a:lvl4pPr>
            <a:lvl5pPr marL="4978630" indent="0">
              <a:buNone/>
              <a:defRPr sz="4346" b="1"/>
            </a:lvl5pPr>
            <a:lvl6pPr marL="6223288" indent="0">
              <a:buNone/>
              <a:defRPr sz="4346" b="1"/>
            </a:lvl6pPr>
            <a:lvl7pPr marL="7467945" indent="0">
              <a:buNone/>
              <a:defRPr sz="4346" b="1"/>
            </a:lvl7pPr>
            <a:lvl8pPr marL="8712603" indent="0">
              <a:buNone/>
              <a:defRPr sz="4346" b="1"/>
            </a:lvl8pPr>
            <a:lvl9pPr marL="9957261" indent="0">
              <a:buNone/>
              <a:defRPr sz="434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53166" y="12838642"/>
            <a:ext cx="10117422" cy="1451292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067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1"/>
            <a:ext cx="25203150" cy="10201279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013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794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2218406" y="2081741"/>
            <a:ext cx="7333417" cy="8468370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406" y="2081748"/>
            <a:ext cx="7333417" cy="7552514"/>
          </a:xfrm>
        </p:spPr>
        <p:txBody>
          <a:bodyPr anchor="b"/>
          <a:lstStyle>
            <a:lvl1pPr algn="l">
              <a:defRPr sz="5432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37506" y="2081741"/>
            <a:ext cx="12925367" cy="2526982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18406" y="10550111"/>
            <a:ext cx="7333417" cy="16801451"/>
          </a:xfrm>
        </p:spPr>
        <p:txBody>
          <a:bodyPr/>
          <a:lstStyle>
            <a:lvl1pPr marL="0" indent="0">
              <a:buNone/>
              <a:defRPr sz="3852"/>
            </a:lvl1pPr>
            <a:lvl2pPr marL="1244658" indent="0">
              <a:buNone/>
              <a:defRPr sz="3259"/>
            </a:lvl2pPr>
            <a:lvl3pPr marL="2489315" indent="0">
              <a:buNone/>
              <a:defRPr sz="2766"/>
            </a:lvl3pPr>
            <a:lvl4pPr marL="3733973" indent="0">
              <a:buNone/>
              <a:defRPr sz="2469"/>
            </a:lvl4pPr>
            <a:lvl5pPr marL="4978630" indent="0">
              <a:buNone/>
              <a:defRPr sz="2469"/>
            </a:lvl5pPr>
            <a:lvl6pPr marL="6223288" indent="0">
              <a:buNone/>
              <a:defRPr sz="2469"/>
            </a:lvl6pPr>
            <a:lvl7pPr marL="7467945" indent="0">
              <a:buNone/>
              <a:defRPr sz="2469"/>
            </a:lvl7pPr>
            <a:lvl8pPr marL="8712603" indent="0">
              <a:buNone/>
              <a:defRPr sz="2469"/>
            </a:lvl8pPr>
            <a:lvl9pPr marL="9957261" indent="0">
              <a:buNone/>
              <a:defRPr sz="246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873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2552" y="3395102"/>
            <a:ext cx="9651143" cy="7546762"/>
          </a:xfrm>
        </p:spPr>
        <p:txBody>
          <a:bodyPr anchor="b">
            <a:normAutofit/>
          </a:bodyPr>
          <a:lstStyle>
            <a:lvl1pPr algn="l">
              <a:defRPr sz="6519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12605954" y="0"/>
            <a:ext cx="12597197" cy="32004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3852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2552" y="10941860"/>
            <a:ext cx="9651143" cy="16409704"/>
          </a:xfrm>
        </p:spPr>
        <p:txBody>
          <a:bodyPr anchor="t">
            <a:normAutofit/>
          </a:bodyPr>
          <a:lstStyle>
            <a:lvl1pPr marL="0" indent="0">
              <a:buNone/>
              <a:defRPr sz="3259"/>
            </a:lvl1pPr>
            <a:lvl2pPr marL="1244658" indent="0">
              <a:buNone/>
              <a:defRPr sz="3259"/>
            </a:lvl2pPr>
            <a:lvl3pPr marL="2489315" indent="0">
              <a:buNone/>
              <a:defRPr sz="2766"/>
            </a:lvl3pPr>
            <a:lvl4pPr marL="3733973" indent="0">
              <a:buNone/>
              <a:defRPr sz="2469"/>
            </a:lvl4pPr>
            <a:lvl5pPr marL="4978630" indent="0">
              <a:buNone/>
              <a:defRPr sz="2469"/>
            </a:lvl5pPr>
            <a:lvl6pPr marL="6223288" indent="0">
              <a:buNone/>
              <a:defRPr sz="2469"/>
            </a:lvl6pPr>
            <a:lvl7pPr marL="7467945" indent="0">
              <a:buNone/>
              <a:defRPr sz="2469"/>
            </a:lvl7pPr>
            <a:lvl8pPr marL="8712603" indent="0">
              <a:buNone/>
              <a:defRPr sz="2469"/>
            </a:lvl8pPr>
            <a:lvl9pPr marL="9957261" indent="0">
              <a:buNone/>
              <a:defRPr sz="246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32699" y="28193021"/>
            <a:ext cx="2019390" cy="1703917"/>
          </a:xfrm>
        </p:spPr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20461" y="28193021"/>
            <a:ext cx="6812237" cy="1703917"/>
          </a:xfrm>
        </p:spPr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052093" y="27607477"/>
            <a:ext cx="2195672" cy="2289463"/>
          </a:xfrm>
        </p:spPr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482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404" y="22402801"/>
            <a:ext cx="20744467" cy="2644779"/>
          </a:xfrm>
        </p:spPr>
        <p:txBody>
          <a:bodyPr anchor="b">
            <a:normAutofit/>
          </a:bodyPr>
          <a:lstStyle>
            <a:lvl1pPr algn="l">
              <a:defRPr sz="6519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25203150" cy="224028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4346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18404" y="25047578"/>
            <a:ext cx="20744467" cy="2303988"/>
          </a:xfrm>
        </p:spPr>
        <p:txBody>
          <a:bodyPr>
            <a:normAutofit/>
          </a:bodyPr>
          <a:lstStyle>
            <a:lvl1pPr marL="0" indent="0">
              <a:buNone/>
              <a:defRPr sz="3259"/>
            </a:lvl1pPr>
            <a:lvl2pPr marL="1244658" indent="0">
              <a:buNone/>
              <a:defRPr sz="3259"/>
            </a:lvl2pPr>
            <a:lvl3pPr marL="2489315" indent="0">
              <a:buNone/>
              <a:defRPr sz="2766"/>
            </a:lvl3pPr>
            <a:lvl4pPr marL="3733973" indent="0">
              <a:buNone/>
              <a:defRPr sz="2469"/>
            </a:lvl4pPr>
            <a:lvl5pPr marL="4978630" indent="0">
              <a:buNone/>
              <a:defRPr sz="2469"/>
            </a:lvl5pPr>
            <a:lvl6pPr marL="6223288" indent="0">
              <a:buNone/>
              <a:defRPr sz="2469"/>
            </a:lvl6pPr>
            <a:lvl7pPr marL="7467945" indent="0">
              <a:buNone/>
              <a:defRPr sz="2469"/>
            </a:lvl7pPr>
            <a:lvl8pPr marL="8712603" indent="0">
              <a:buNone/>
              <a:defRPr sz="2469"/>
            </a:lvl8pPr>
            <a:lvl9pPr marL="9957261" indent="0">
              <a:buNone/>
              <a:defRPr sz="246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 dirty="0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346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1337076" y="6246237"/>
            <a:ext cx="13090290" cy="1511621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0385" y="6979117"/>
            <a:ext cx="12183672" cy="12347588"/>
          </a:xfrm>
        </p:spPr>
        <p:txBody>
          <a:bodyPr anchor="b"/>
          <a:lstStyle>
            <a:lvl1pPr algn="l">
              <a:defRPr sz="11457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4948" y="21936614"/>
            <a:ext cx="12179117" cy="3328457"/>
          </a:xfrm>
        </p:spPr>
        <p:txBody>
          <a:bodyPr anchor="t">
            <a:noAutofit/>
          </a:bodyPr>
          <a:lstStyle>
            <a:lvl1pPr marL="0" indent="0" algn="l">
              <a:buNone/>
              <a:defRPr sz="4939">
                <a:solidFill>
                  <a:schemeClr val="tx1"/>
                </a:solidFill>
              </a:defRPr>
            </a:lvl1pPr>
            <a:lvl2pPr marL="1244658" indent="0">
              <a:buNone/>
              <a:defRPr sz="4939">
                <a:solidFill>
                  <a:schemeClr val="tx1">
                    <a:tint val="75000"/>
                  </a:schemeClr>
                </a:solidFill>
              </a:defRPr>
            </a:lvl2pPr>
            <a:lvl3pPr marL="2489315" indent="0">
              <a:buNone/>
              <a:defRPr sz="4346">
                <a:solidFill>
                  <a:schemeClr val="tx1">
                    <a:tint val="75000"/>
                  </a:schemeClr>
                </a:solidFill>
              </a:defRPr>
            </a:lvl3pPr>
            <a:lvl4pPr marL="3733973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4pPr>
            <a:lvl5pPr marL="4978630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5pPr>
            <a:lvl6pPr marL="6223288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6pPr>
            <a:lvl7pPr marL="7467945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7pPr>
            <a:lvl8pPr marL="8712603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8pPr>
            <a:lvl9pPr marL="9957261" indent="0">
              <a:buNone/>
              <a:defRPr sz="38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14880677" y="6246238"/>
            <a:ext cx="9102008" cy="19018833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 dirty="0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677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2358423" y="10670730"/>
            <a:ext cx="10119119" cy="1168520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2805355" y="11367799"/>
            <a:ext cx="9059495" cy="9369683"/>
          </a:xfrm>
        </p:spPr>
        <p:txBody>
          <a:bodyPr/>
          <a:lstStyle>
            <a:lvl1pPr>
              <a:defRPr sz="869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12724091" y="10668000"/>
            <a:ext cx="10120643" cy="10734679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 dirty="0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24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1"/>
            <a:ext cx="25203150" cy="10201279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672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5854610" y="2081749"/>
            <a:ext cx="9348542" cy="25269821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14426182" y="0"/>
            <a:ext cx="10776969" cy="273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916914" y="2735464"/>
            <a:ext cx="4690586" cy="2396239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18405" y="2081749"/>
            <a:ext cx="13636204" cy="2526982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>
                <a:solidFill>
                  <a:prstClr val="white"/>
                </a:solidFill>
              </a:rPr>
              <a:pPr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lang="en-US" smtClean="0">
                <a:solidFill>
                  <a:srgbClr val="00C6BB"/>
                </a:solidFill>
              </a:rPr>
              <a:pPr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316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10000"/>
            <a:lum/>
          </a:blip>
          <a:srcRect/>
          <a:stretch>
            <a:fillRect l="5000" t="25000" r="5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2556" y="2086879"/>
            <a:ext cx="20738033" cy="4528766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360045" tIns="180023" rIns="360045" bIns="180023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2556" y="10193871"/>
            <a:ext cx="20738033" cy="17147184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360045" tIns="180023" rIns="360045" bIns="180023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20461" y="28193021"/>
            <a:ext cx="17335521" cy="1703917"/>
          </a:xfrm>
          <a:prstGeom prst="rect">
            <a:avLst/>
          </a:prstGeom>
        </p:spPr>
        <p:txBody>
          <a:bodyPr vert="horz" lIns="360045" tIns="180023" rIns="360045" bIns="180023" rtlCol="0" anchor="b"/>
          <a:lstStyle>
            <a:lvl1pPr algn="l">
              <a:defRPr sz="2469">
                <a:solidFill>
                  <a:schemeClr val="tx1"/>
                </a:solidFill>
              </a:defRPr>
            </a:lvl1pPr>
          </a:lstStyle>
          <a:p>
            <a:pPr defTabSz="1778082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049612" y="28193021"/>
            <a:ext cx="2737401" cy="1703917"/>
          </a:xfrm>
          <a:prstGeom prst="rect">
            <a:avLst/>
          </a:prstGeom>
        </p:spPr>
        <p:txBody>
          <a:bodyPr vert="horz" lIns="360045" tIns="180023" rIns="360045" bIns="180023" rtlCol="0" anchor="b"/>
          <a:lstStyle>
            <a:lvl1pPr algn="r">
              <a:defRPr sz="2469">
                <a:solidFill>
                  <a:schemeClr val="tx1"/>
                </a:solidFill>
              </a:defRPr>
            </a:lvl1pPr>
          </a:lstStyle>
          <a:p>
            <a:pPr defTabSz="1778082"/>
            <a:fld id="{4F7B8F34-FB17-4937-8303-3FC69204EC3B}" type="datetimeFigureOut">
              <a:rPr lang="en-US" smtClean="0">
                <a:solidFill>
                  <a:prstClr val="white"/>
                </a:solidFill>
              </a:rPr>
              <a:pPr defTabSz="1778082"/>
              <a:t>7/13/2024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787012" y="27607477"/>
            <a:ext cx="2195672" cy="2289463"/>
          </a:xfrm>
          <a:prstGeom prst="rect">
            <a:avLst/>
          </a:prstGeom>
        </p:spPr>
        <p:txBody>
          <a:bodyPr vert="horz" lIns="360045" tIns="180023" rIns="360045" bIns="42525" rtlCol="0" anchor="b"/>
          <a:lstStyle>
            <a:lvl1pPr algn="r">
              <a:defRPr sz="5432">
                <a:solidFill>
                  <a:schemeClr val="accent1"/>
                </a:solidFill>
              </a:defRPr>
            </a:lvl1pPr>
          </a:lstStyle>
          <a:p>
            <a:pPr defTabSz="1778082"/>
            <a:fld id="{A98F2ACB-8A23-457D-BC1D-5629246B0460}" type="slidenum">
              <a:rPr lang="en-US" smtClean="0">
                <a:solidFill>
                  <a:srgbClr val="00C6BB"/>
                </a:solidFill>
              </a:rPr>
              <a:pPr defTabSz="1778082"/>
              <a:t>‹#›</a:t>
            </a:fld>
            <a:endParaRPr lang="en-US">
              <a:solidFill>
                <a:srgbClr val="00C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7383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</p:sldLayoutIdLst>
  <p:txStyles>
    <p:titleStyle>
      <a:lvl1pPr algn="l" defTabSz="1244658" rtl="0" eaLnBrk="1" latinLnBrk="0" hangingPunct="1">
        <a:spcBef>
          <a:spcPct val="0"/>
        </a:spcBef>
        <a:buNone/>
        <a:defRPr sz="10865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933493" indent="-933493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4939" kern="1200">
          <a:solidFill>
            <a:schemeClr val="tx1"/>
          </a:solidFill>
          <a:latin typeface="+mn-lt"/>
          <a:ea typeface="+mn-ea"/>
          <a:cs typeface="+mn-cs"/>
        </a:defRPr>
      </a:lvl1pPr>
      <a:lvl2pPr marL="2022569" indent="-777911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4346" kern="1200">
          <a:solidFill>
            <a:schemeClr val="tx1"/>
          </a:solidFill>
          <a:latin typeface="+mn-lt"/>
          <a:ea typeface="+mn-ea"/>
          <a:cs typeface="+mn-cs"/>
        </a:defRPr>
      </a:lvl2pPr>
      <a:lvl3pPr marL="3111644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852" kern="1200">
          <a:solidFill>
            <a:schemeClr val="tx1"/>
          </a:solidFill>
          <a:latin typeface="+mn-lt"/>
          <a:ea typeface="+mn-ea"/>
          <a:cs typeface="+mn-cs"/>
        </a:defRPr>
      </a:lvl3pPr>
      <a:lvl4pPr marL="4356301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259" kern="1200">
          <a:solidFill>
            <a:schemeClr val="tx1"/>
          </a:solidFill>
          <a:latin typeface="+mn-lt"/>
          <a:ea typeface="+mn-ea"/>
          <a:cs typeface="+mn-cs"/>
        </a:defRPr>
      </a:lvl4pPr>
      <a:lvl5pPr marL="5600959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259" kern="1200">
          <a:solidFill>
            <a:schemeClr val="tx1"/>
          </a:solidFill>
          <a:latin typeface="+mn-lt"/>
          <a:ea typeface="+mn-ea"/>
          <a:cs typeface="+mn-cs"/>
        </a:defRPr>
      </a:lvl5pPr>
      <a:lvl6pPr marL="6533636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259" kern="1200">
          <a:solidFill>
            <a:schemeClr val="tx1"/>
          </a:solidFill>
          <a:latin typeface="+mn-lt"/>
          <a:ea typeface="+mn-ea"/>
          <a:cs typeface="+mn-cs"/>
        </a:defRPr>
      </a:lvl6pPr>
      <a:lvl7pPr marL="7622575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259" kern="1200">
          <a:solidFill>
            <a:schemeClr val="tx1"/>
          </a:solidFill>
          <a:latin typeface="+mn-lt"/>
          <a:ea typeface="+mn-ea"/>
          <a:cs typeface="+mn-cs"/>
        </a:defRPr>
      </a:lvl7pPr>
      <a:lvl8pPr marL="8711514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259" kern="1200">
          <a:solidFill>
            <a:schemeClr val="tx1"/>
          </a:solidFill>
          <a:latin typeface="+mn-lt"/>
          <a:ea typeface="+mn-ea"/>
          <a:cs typeface="+mn-cs"/>
        </a:defRPr>
      </a:lvl8pPr>
      <a:lvl9pPr marL="9800453" indent="-622329" algn="l" defTabSz="1244658" rtl="0" eaLnBrk="1" latinLnBrk="0" hangingPunct="1">
        <a:spcBef>
          <a:spcPct val="20000"/>
        </a:spcBef>
        <a:spcAft>
          <a:spcPts val="1634"/>
        </a:spcAft>
        <a:buClr>
          <a:schemeClr val="accent1"/>
        </a:buClr>
        <a:buFont typeface="Wingdings 2" charset="2"/>
        <a:buChar char=""/>
        <a:defRPr sz="325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1pPr>
      <a:lvl2pPr marL="1244658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2pPr>
      <a:lvl3pPr marL="2489315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3pPr>
      <a:lvl4pPr marL="3733973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4pPr>
      <a:lvl5pPr marL="4978630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5pPr>
      <a:lvl6pPr marL="6223288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6pPr>
      <a:lvl7pPr marL="7467945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7pPr>
      <a:lvl8pPr marL="8712603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8pPr>
      <a:lvl9pPr marL="9957261" algn="l" defTabSz="1244658" rtl="0" eaLnBrk="1" latinLnBrk="0" hangingPunct="1">
        <a:defRPr sz="49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1717166" y="3453741"/>
            <a:ext cx="22594814" cy="27902559"/>
            <a:chOff x="-15689" y="4566870"/>
            <a:chExt cx="24588110" cy="31809273"/>
          </a:xfrm>
          <a:solidFill>
            <a:srgbClr val="FFFFFF">
              <a:alpha val="50196"/>
            </a:srgbClr>
          </a:solidFill>
        </p:grpSpPr>
        <p:grpSp>
          <p:nvGrpSpPr>
            <p:cNvPr id="26" name="Group 25"/>
            <p:cNvGrpSpPr/>
            <p:nvPr/>
          </p:nvGrpSpPr>
          <p:grpSpPr>
            <a:xfrm>
              <a:off x="-15689" y="9476350"/>
              <a:ext cx="24588110" cy="26899793"/>
              <a:chOff x="9024" y="7604794"/>
              <a:chExt cx="24588110" cy="29247679"/>
            </a:xfrm>
            <a:grpFill/>
          </p:grpSpPr>
          <p:sp>
            <p:nvSpPr>
              <p:cNvPr id="2051" name="AutoShape 50"/>
              <p:cNvSpPr>
                <a:spLocks noChangeArrowheads="1"/>
              </p:cNvSpPr>
              <p:nvPr/>
            </p:nvSpPr>
            <p:spPr bwMode="auto">
              <a:xfrm>
                <a:off x="9024" y="7646688"/>
                <a:ext cx="12165207" cy="29205785"/>
              </a:xfrm>
              <a:prstGeom prst="roundRect">
                <a:avLst>
                  <a:gd name="adj" fmla="val 7000"/>
                </a:avLst>
              </a:prstGeom>
              <a:noFill/>
              <a:ln>
                <a:solidFill>
                  <a:srgbClr val="006F96"/>
                </a:solidFill>
                <a:headEnd/>
                <a:tailEnd/>
              </a:ln>
              <a:effectLst>
                <a:glow rad="127000">
                  <a:schemeClr val="accent2">
                    <a:lumMod val="20000"/>
                    <a:lumOff val="80000"/>
                  </a:schemeClr>
                </a:glow>
                <a:outerShdw blurRad="50800" dist="50800" dir="5400000" algn="ctr" rotWithShape="0">
                  <a:schemeClr val="accent2">
                    <a:lumMod val="20000"/>
                    <a:lumOff val="80000"/>
                  </a:schemeClr>
                </a:outerShdw>
              </a:effectLst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81294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6124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2055" name="AutoShape 4"/>
              <p:cNvSpPr>
                <a:spLocks noChangeArrowheads="1"/>
              </p:cNvSpPr>
              <p:nvPr/>
            </p:nvSpPr>
            <p:spPr bwMode="auto">
              <a:xfrm>
                <a:off x="12508905" y="7604794"/>
                <a:ext cx="12088229" cy="29205785"/>
              </a:xfrm>
              <a:prstGeom prst="roundRect">
                <a:avLst>
                  <a:gd name="adj" fmla="val 7000"/>
                </a:avLst>
              </a:prstGeom>
              <a:solidFill>
                <a:srgbClr val="FFFFFF">
                  <a:alpha val="0"/>
                </a:srgbClr>
              </a:solidFill>
              <a:ln w="12700">
                <a:solidFill>
                  <a:srgbClr val="006F96"/>
                </a:solidFill>
                <a:headEnd/>
                <a:tailEnd/>
              </a:ln>
              <a:effectLst>
                <a:outerShdw blurRad="50800" dist="50800" dir="5400000" algn="ctr" rotWithShape="0">
                  <a:srgbClr val="000000"/>
                </a:outerShdw>
              </a:effectLst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81294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6124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sp>
          <p:nvSpPr>
            <p:cNvPr id="13" name="Rounded Rectangle 12"/>
            <p:cNvSpPr/>
            <p:nvPr/>
          </p:nvSpPr>
          <p:spPr bwMode="auto">
            <a:xfrm>
              <a:off x="1336958" y="4566870"/>
              <a:ext cx="20736718" cy="4566507"/>
            </a:xfrm>
            <a:prstGeom prst="roundRect">
              <a:avLst/>
            </a:prstGeom>
            <a:solidFill>
              <a:srgbClr val="FFFFFF">
                <a:alpha val="40000"/>
              </a:srgbClr>
            </a:solidFill>
            <a:ln>
              <a:solidFill>
                <a:srgbClr val="006F96"/>
              </a:solidFill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none" lIns="20645" tIns="711111" rIns="20645" bIns="10323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3108731" rtl="1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3556" b="1" dirty="0">
                <a:solidFill>
                  <a:prstClr val="black"/>
                </a:solidFill>
                <a:latin typeface="Corbel" panose="020B0503020204020204"/>
                <a:cs typeface="B Mitra" panose="00000400000000000000" pitchFamily="2" charset="-78"/>
              </a:endParaRPr>
            </a:p>
            <a:p>
              <a:pPr algn="ctr" defTabSz="3108731" rtl="1" fontAlgn="base">
                <a:spcBef>
                  <a:spcPct val="0"/>
                </a:spcBef>
                <a:spcAft>
                  <a:spcPct val="0"/>
                </a:spcAft>
              </a:pPr>
              <a:endParaRPr lang="en-US" sz="3457" dirty="0">
                <a:solidFill>
                  <a:prstClr val="black"/>
                </a:solidFill>
                <a:latin typeface="Calibri"/>
                <a:cs typeface="B Mitra" panose="00000400000000000000" pitchFamily="2" charset="-78"/>
              </a:endParaRPr>
            </a:p>
          </p:txBody>
        </p:sp>
      </p:grp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2096149" y="28217230"/>
            <a:ext cx="10295467" cy="2561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754" tIns="32375" rIns="64754" bIns="32375">
            <a:spAutoFit/>
          </a:bodyPr>
          <a:lstStyle/>
          <a:p>
            <a:pPr algn="r" defTabSz="1778082" rtl="1"/>
            <a:endParaRPr lang="fa-IR" sz="1778" b="1" dirty="0">
              <a:solidFill>
                <a:prstClr val="black"/>
              </a:solidFill>
              <a:cs typeface="B Mitra" panose="00000400000000000000" pitchFamily="2" charset="-78"/>
            </a:endParaRPr>
          </a:p>
          <a:p>
            <a:pPr algn="just" defTabSz="1778082"/>
            <a:endParaRPr lang="en-US" sz="158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1778082"/>
            <a:r>
              <a:rPr lang="en-US" sz="1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(Times New Roman 16)</a:t>
            </a:r>
          </a:p>
          <a:p>
            <a:pPr algn="just" defTabSz="1778082"/>
            <a:r>
              <a:rPr lang="en-US" sz="158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</a:p>
          <a:p>
            <a:pPr algn="just" defTabSz="1778082"/>
            <a:r>
              <a:rPr lang="en-US" sz="158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</a:p>
          <a:p>
            <a:pPr algn="just" defTabSz="1778082"/>
            <a:r>
              <a:rPr lang="en-US" sz="158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</a:p>
          <a:p>
            <a:pPr algn="just" defTabSz="1778082"/>
            <a:r>
              <a:rPr lang="en-US" sz="158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defTabSz="1778082"/>
            <a:r>
              <a:rPr lang="en-US" sz="158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defTabSz="1778082"/>
            <a:endParaRPr lang="ar-SA" sz="158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defTabSz="1778082" rtl="1"/>
            <a:endParaRPr lang="ar-SA" sz="158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13485661" y="14638799"/>
            <a:ext cx="10488023" cy="45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53305" tIns="26651" rIns="53305" bIns="26651">
            <a:spAutoFit/>
          </a:bodyPr>
          <a:lstStyle/>
          <a:p>
            <a:pPr algn="just" defTabSz="1778082" rtl="1"/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B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Nazanin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26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fa-IR" sz="2600" dirty="0">
                <a:solidFill>
                  <a:prstClr val="black"/>
                </a:solidFill>
                <a:cs typeface="B Mitra" pitchFamily="2" charset="-78"/>
              </a:rPr>
              <a:t>)</a:t>
            </a:r>
            <a:endParaRPr lang="en-US" sz="2600" dirty="0">
              <a:solidFill>
                <a:prstClr val="black"/>
              </a:solidFill>
              <a:latin typeface="Times New Roman" pitchFamily="18" charset="0"/>
              <a:cs typeface="B Mitra" pitchFamily="2" charset="-78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8890335" y="13929059"/>
            <a:ext cx="5089545" cy="544872"/>
          </a:xfrm>
          <a:prstGeom prst="roundRect">
            <a:avLst/>
          </a:prstGeom>
          <a:gradFill flip="none" rotWithShape="1">
            <a:gsLst>
              <a:gs pos="0">
                <a:srgbClr val="006F96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1" anchor="ctr">
            <a:spAutoFit/>
          </a:bodyPr>
          <a:lstStyle/>
          <a:p>
            <a:pPr algn="r" defTabSz="812940" rtl="1" fontAlgn="base">
              <a:spcBef>
                <a:spcPct val="0"/>
              </a:spcBef>
              <a:spcAft>
                <a:spcPct val="0"/>
              </a:spcAft>
            </a:pPr>
            <a:r>
              <a:rPr lang="fa-IR" sz="3161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</a:t>
            </a:r>
            <a:r>
              <a:rPr lang="fa-IR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مقدمه</a:t>
            </a:r>
            <a:r>
              <a:rPr lang="en-US" sz="3161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</a:t>
            </a:r>
            <a:endParaRPr lang="fa-IR" sz="3161" b="1" dirty="0">
              <a:solidFill>
                <a:prstClr val="black"/>
              </a:solidFill>
              <a:latin typeface="Calibri"/>
              <a:cs typeface="B Nazanin" panose="00000400000000000000" pitchFamily="2" charset="-78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6857412" y="8508709"/>
            <a:ext cx="7078828" cy="544830"/>
          </a:xfrm>
          <a:prstGeom prst="roundRect">
            <a:avLst/>
          </a:prstGeom>
          <a:gradFill flip="none" rotWithShape="1">
            <a:gsLst>
              <a:gs pos="0">
                <a:srgbClr val="006F96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1" anchor="ctr">
            <a:spAutoFit/>
          </a:bodyPr>
          <a:lstStyle/>
          <a:p>
            <a:pPr algn="r" defTabSz="812940" rtl="1" fontAlgn="base">
              <a:spcBef>
                <a:spcPct val="0"/>
              </a:spcBef>
              <a:spcAft>
                <a:spcPct val="0"/>
              </a:spcAft>
            </a:pPr>
            <a:r>
              <a:rPr lang="fa-IR" sz="3161" b="1" dirty="0">
                <a:solidFill>
                  <a:prstClr val="black"/>
                </a:solidFill>
                <a:latin typeface="Calibri"/>
                <a:cs typeface="Sultan Adan" panose="00000400000000000000" pitchFamily="2" charset="-78"/>
              </a:rPr>
              <a:t> </a:t>
            </a:r>
            <a:r>
              <a:rPr lang="fa-IR" sz="32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چکیده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B </a:t>
            </a:r>
            <a:r>
              <a:rPr lang="en-US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Nazanin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32</a:t>
            </a:r>
            <a:r>
              <a:rPr lang="fa-IR" sz="32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(حداکثر 200 کلمه)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19013691" y="19819626"/>
            <a:ext cx="5089545" cy="476726"/>
          </a:xfrm>
          <a:prstGeom prst="roundRect">
            <a:avLst/>
          </a:prstGeom>
          <a:gradFill flip="none" rotWithShape="1">
            <a:gsLst>
              <a:gs pos="0">
                <a:srgbClr val="006F96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1" anchor="ctr">
            <a:spAutoFit/>
          </a:bodyPr>
          <a:lstStyle/>
          <a:p>
            <a:pPr algn="just" defTabSz="812940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مواد و روش</a:t>
            </a:r>
            <a:r>
              <a:rPr lang="en-US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</a:t>
            </a:r>
            <a:r>
              <a:rPr lang="fa-IR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ها</a:t>
            </a:r>
          </a:p>
        </p:txBody>
      </p:sp>
      <p:sp>
        <p:nvSpPr>
          <p:cNvPr id="33" name="Rounded Rectangle 32"/>
          <p:cNvSpPr/>
          <p:nvPr/>
        </p:nvSpPr>
        <p:spPr>
          <a:xfrm rot="10800000">
            <a:off x="1945922" y="28012155"/>
            <a:ext cx="5089545" cy="538104"/>
          </a:xfrm>
          <a:prstGeom prst="roundRect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1" anchor="ctr">
            <a:spAutoFit/>
          </a:bodyPr>
          <a:lstStyle/>
          <a:p>
            <a:pPr algn="r" defTabSz="3108731" rtl="1" fontAlgn="base">
              <a:spcBef>
                <a:spcPct val="50000"/>
              </a:spcBef>
              <a:spcAft>
                <a:spcPct val="0"/>
              </a:spcAft>
            </a:pPr>
            <a:r>
              <a:rPr lang="fa-IR" sz="3161" b="1" dirty="0">
                <a:solidFill>
                  <a:prstClr val="black"/>
                </a:solidFill>
                <a:latin typeface="Calibri"/>
                <a:cs typeface="Sultan Adan" panose="00000400000000000000" pitchFamily="2" charset="-78"/>
              </a:rPr>
              <a:t> </a:t>
            </a:r>
            <a:endParaRPr lang="fa-IR" sz="2800" b="1" dirty="0">
              <a:solidFill>
                <a:prstClr val="black"/>
              </a:solidFill>
              <a:latin typeface="Calibri"/>
              <a:cs typeface="B Nazanin" panose="00000400000000000000" pitchFamily="2" charset="-78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7302071" y="8189176"/>
            <a:ext cx="5089545" cy="476726"/>
          </a:xfrm>
          <a:prstGeom prst="roundRect">
            <a:avLst/>
          </a:prstGeom>
          <a:gradFill flip="none" rotWithShape="1">
            <a:gsLst>
              <a:gs pos="0">
                <a:srgbClr val="006F96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1" anchor="ctr">
            <a:spAutoFit/>
          </a:bodyPr>
          <a:lstStyle/>
          <a:p>
            <a:pPr algn="r" defTabSz="812940" rtl="1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 </a:t>
            </a:r>
            <a:r>
              <a:rPr lang="fa-IR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نتایج و بحث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460194" y="4093744"/>
            <a:ext cx="1956060" cy="228630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5600" tIns="177800" rIns="355600" bIns="177800" rtlCol="0" anchor="ctr"/>
          <a:lstStyle/>
          <a:p>
            <a:pPr algn="ctr" defTabSz="812940" fontAlgn="base">
              <a:spcBef>
                <a:spcPct val="0"/>
              </a:spcBef>
              <a:spcAft>
                <a:spcPct val="0"/>
              </a:spcAft>
            </a:pPr>
            <a:r>
              <a:rPr lang="fa-IR" sz="2173" dirty="0">
                <a:solidFill>
                  <a:prstClr val="black"/>
                </a:solidFill>
                <a:latin typeface="Calibri"/>
                <a:cs typeface="B Titr" pitchFamily="2" charset="-78"/>
              </a:rPr>
              <a:t>محل بارگذاری عکس </a:t>
            </a:r>
            <a:endParaRPr lang="en-US" sz="2173" dirty="0">
              <a:solidFill>
                <a:prstClr val="black"/>
              </a:solidFill>
              <a:latin typeface="Calibri"/>
              <a:cs typeface="B Titr" pitchFamily="2" charset="-78"/>
            </a:endParaRPr>
          </a:p>
          <a:p>
            <a:pPr algn="ctr" defTabSz="812940" fontAlgn="base">
              <a:spcBef>
                <a:spcPct val="0"/>
              </a:spcBef>
              <a:spcAft>
                <a:spcPct val="0"/>
              </a:spcAft>
            </a:pPr>
            <a:r>
              <a:rPr lang="fa-IR" sz="2173" dirty="0">
                <a:solidFill>
                  <a:prstClr val="black"/>
                </a:solidFill>
                <a:latin typeface="Calibri"/>
                <a:cs typeface="B Titr" pitchFamily="2" charset="-78"/>
              </a:rPr>
              <a:t> ارایه دهنده</a:t>
            </a:r>
          </a:p>
          <a:p>
            <a:pPr algn="ctr" defTabSz="812940" fontAlgn="base">
              <a:spcBef>
                <a:spcPct val="0"/>
              </a:spcBef>
              <a:spcAft>
                <a:spcPct val="0"/>
              </a:spcAft>
            </a:pPr>
            <a:r>
              <a:rPr lang="fa-IR" sz="2173" dirty="0">
                <a:solidFill>
                  <a:srgbClr val="FF0000"/>
                </a:solidFill>
                <a:latin typeface="Calibri"/>
                <a:cs typeface="B Titr" pitchFamily="2" charset="-78"/>
              </a:rPr>
              <a:t>(اختیاری) </a:t>
            </a:r>
            <a:endParaRPr lang="en-US" sz="2173" dirty="0">
              <a:solidFill>
                <a:srgbClr val="FF0000"/>
              </a:solidFill>
              <a:latin typeface="Calibri"/>
              <a:cs typeface="B Titr" pitchFamily="2" charset="-78"/>
            </a:endParaRPr>
          </a:p>
        </p:txBody>
      </p:sp>
      <p:sp>
        <p:nvSpPr>
          <p:cNvPr id="3" name="AutoShape 2" descr="دانشگاه ولی عصر (عج) رفسنجان رتبه و انتخاب رشته"/>
          <p:cNvSpPr>
            <a:spLocks noChangeAspect="1" noChangeArrowheads="1"/>
          </p:cNvSpPr>
          <p:nvPr/>
        </p:nvSpPr>
        <p:spPr bwMode="auto">
          <a:xfrm>
            <a:off x="760589" y="-561798"/>
            <a:ext cx="1185333" cy="118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355600" tIns="177800" rIns="355600" bIns="177800" numCol="1" anchor="t" anchorCtr="0" compatLnSpc="1">
            <a:prstTxWarp prst="textNoShape">
              <a:avLst/>
            </a:prstTxWarp>
          </a:bodyPr>
          <a:lstStyle/>
          <a:p>
            <a:pPr defTabSz="1778082"/>
            <a:endParaRPr lang="en-US" sz="7013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07865" y="9390425"/>
            <a:ext cx="102658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78082" rtl="1"/>
            <a:r>
              <a:rPr lang="fa-IR" sz="2766" dirty="0">
                <a:solidFill>
                  <a:prstClr val="black"/>
                </a:solidFill>
                <a:cs typeface="B Mitra" pitchFamily="2" charset="-78"/>
              </a:rPr>
              <a:t>(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B Nazanin 28</a:t>
            </a:r>
            <a:r>
              <a:rPr lang="fa-IR" sz="28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</a:t>
            </a:r>
            <a:r>
              <a:rPr lang="fa-IR" sz="2766" dirty="0">
                <a:solidFill>
                  <a:prstClr val="black"/>
                </a:solidFill>
                <a:cs typeface="B Mitra" pitchFamily="2" charset="-78"/>
              </a:rPr>
              <a:t>)</a:t>
            </a:r>
            <a:endParaRPr lang="en-US" sz="2766" dirty="0">
              <a:solidFill>
                <a:prstClr val="black"/>
              </a:solidFill>
              <a:cs typeface="B Mitr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961193" y="20485232"/>
            <a:ext cx="1010499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78082" rtl="1"/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(B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Nazanin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26)</a:t>
            </a:r>
            <a:endParaRPr lang="en-US" sz="2600" dirty="0">
              <a:solidFill>
                <a:prstClr val="black"/>
              </a:solidFill>
              <a:latin typeface="Times New Roman" pitchFamily="18" charset="0"/>
              <a:cs typeface="B Mitr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12493" y="9222751"/>
            <a:ext cx="1025181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78082" rtl="1"/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Nazanin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26)</a:t>
            </a:r>
            <a:endParaRPr lang="en-US" sz="2600" dirty="0">
              <a:solidFill>
                <a:prstClr val="black"/>
              </a:solidFill>
              <a:latin typeface="Times New Roman" pitchFamily="18" charset="0"/>
              <a:cs typeface="B Mitra" pitchFamily="2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352048" y="3905983"/>
            <a:ext cx="15325050" cy="3040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89519" rtl="1" fontAlgn="base">
              <a:spcBef>
                <a:spcPct val="0"/>
              </a:spcBef>
              <a:spcAft>
                <a:spcPct val="0"/>
              </a:spcAft>
            </a:pPr>
            <a:r>
              <a:rPr lang="fa-IR" sz="4400" dirty="0">
                <a:solidFill>
                  <a:prstClr val="black"/>
                </a:solidFill>
                <a:latin typeface="Calibri"/>
                <a:cs typeface="B Titr" panose="00000700000000000000" pitchFamily="2" charset="-78"/>
              </a:rPr>
              <a:t>(</a:t>
            </a:r>
            <a:r>
              <a:rPr lang="fa-IR" sz="4400" b="1" dirty="0">
                <a:solidFill>
                  <a:prstClr val="black"/>
                </a:solidFill>
                <a:latin typeface="Calibri"/>
                <a:cs typeface="B Titr" panose="00000700000000000000" pitchFamily="2" charset="-78"/>
              </a:rPr>
              <a:t>عنوان مقاله حداکثر در دو سطر با قلم </a:t>
            </a:r>
            <a:r>
              <a:rPr lang="en-US" sz="4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</a:t>
            </a:r>
            <a:r>
              <a:rPr lang="fa-IR" sz="4400" b="1" dirty="0">
                <a:solidFill>
                  <a:prstClr val="black"/>
                </a:solidFill>
                <a:latin typeface="Calibri"/>
                <a:cs typeface="B Mitra" panose="00000400000000000000" pitchFamily="2" charset="-78"/>
              </a:rPr>
              <a:t> </a:t>
            </a:r>
            <a:r>
              <a:rPr lang="en-US" sz="4400" dirty="0">
                <a:solidFill>
                  <a:schemeClr val="bg1"/>
                </a:solidFill>
                <a:latin typeface="Calibri"/>
                <a:cs typeface="B Mitra" panose="00000400000000000000" pitchFamily="2" charset="-78"/>
              </a:rPr>
              <a:t>…………………………… (</a:t>
            </a:r>
            <a:r>
              <a:rPr lang="en-US" sz="4400" b="1" kern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B </a:t>
            </a:r>
            <a:r>
              <a:rPr lang="en-US" sz="4400" b="1" kern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Titr</a:t>
            </a:r>
            <a:r>
              <a:rPr lang="fa-IR" sz="4400" b="1" kern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S Mincho" panose="02020609040205080304" pitchFamily="49" charset="-128"/>
                <a:cs typeface="B Titr" panose="00000700000000000000" pitchFamily="2" charset="-78"/>
              </a:rPr>
              <a:t> </a:t>
            </a:r>
            <a:r>
              <a:rPr lang="en-US" sz="542" dirty="0">
                <a:solidFill>
                  <a:srgbClr val="1F497D"/>
                </a:solidFill>
                <a:latin typeface="Calibri"/>
                <a:cs typeface="B Titr" pitchFamily="2" charset="-78"/>
              </a:rPr>
              <a:t>…..</a:t>
            </a:r>
            <a:endParaRPr lang="fa-IR" sz="542" dirty="0">
              <a:solidFill>
                <a:srgbClr val="1F497D"/>
              </a:solidFill>
              <a:latin typeface="Calibri"/>
              <a:cs typeface="B Titr" pitchFamily="2" charset="-78"/>
            </a:endParaRPr>
          </a:p>
          <a:p>
            <a:pPr algn="ctr" defTabSz="789519" rtl="1" fontAlgn="base">
              <a:spcBef>
                <a:spcPct val="0"/>
              </a:spcBef>
              <a:spcAft>
                <a:spcPct val="0"/>
              </a:spcAft>
            </a:pPr>
            <a:r>
              <a:rPr lang="fa-IR" sz="36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نام و نام خانوادگي: نويسنده اول </a:t>
            </a:r>
            <a:r>
              <a:rPr lang="fa-IR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fa-IR" sz="36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، نويسنده دوم،</a:t>
            </a:r>
            <a:r>
              <a:rPr lang="en-US" sz="36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</a:t>
            </a:r>
            <a:r>
              <a:rPr lang="en-US" sz="36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:(B Nazanin 36, Bold)…</a:t>
            </a:r>
            <a:r>
              <a:rPr lang="fa-IR" sz="36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.................................</a:t>
            </a:r>
            <a:endParaRPr lang="en-US" sz="3600" dirty="0">
              <a:solidFill>
                <a:prstClr val="black"/>
              </a:solidFill>
              <a:latin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defTabSz="789519" rtl="1" fontAlgn="base">
              <a:spcBef>
                <a:spcPct val="0"/>
              </a:spcBef>
              <a:spcAft>
                <a:spcPct val="0"/>
              </a:spcAft>
            </a:pPr>
            <a:r>
              <a:rPr lang="fa-IR" sz="36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سمت</a:t>
            </a:r>
            <a:r>
              <a:rPr lang="en-US" sz="3600" dirty="0">
                <a:solidFill>
                  <a:prstClr val="black"/>
                </a:solidFill>
                <a:latin typeface="Calibri"/>
                <a:cs typeface="B Mitra" panose="00000400000000000000" pitchFamily="2" charset="-78"/>
              </a:rPr>
              <a:t>……………………………………………….. </a:t>
            </a:r>
            <a:r>
              <a:rPr lang="en-US" sz="3600" b="1" dirty="0">
                <a:solidFill>
                  <a:prstClr val="black"/>
                </a:solidFill>
                <a:latin typeface="Calibri"/>
                <a:cs typeface="B Mitra" panose="00000400000000000000" pitchFamily="2" charset="-78"/>
              </a:rPr>
              <a:t>: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(B Nazanin, 36)</a:t>
            </a:r>
            <a:endParaRPr lang="en-US" sz="3600" dirty="0">
              <a:solidFill>
                <a:prstClr val="black"/>
              </a:solidFill>
              <a:latin typeface="Times New Roman" panose="02020603050405020304" pitchFamily="18" charset="0"/>
              <a:cs typeface="B Mitra" panose="00000400000000000000" pitchFamily="2" charset="-78"/>
            </a:endParaRPr>
          </a:p>
          <a:p>
            <a:pPr algn="ctr" defTabSz="789519" rtl="1" fontAlgn="base">
              <a:spcBef>
                <a:spcPct val="0"/>
              </a:spcBef>
              <a:spcAft>
                <a:spcPct val="0"/>
              </a:spcAft>
            </a:pPr>
            <a:r>
              <a:rPr lang="fa-IR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*- </a:t>
            </a:r>
            <a:r>
              <a:rPr lang="fa-IR" sz="3200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ایمیل نويسنده مسئول</a:t>
            </a:r>
            <a:r>
              <a:rPr lang="en-US" sz="3200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: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(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Times New Rom, 32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) </a:t>
            </a:r>
            <a:r>
              <a:rPr lang="fa-IR" sz="3556" b="1" dirty="0">
                <a:solidFill>
                  <a:prstClr val="black"/>
                </a:solidFill>
                <a:latin typeface="Calibri"/>
                <a:cs typeface="B Mitra" panose="00000400000000000000" pitchFamily="2" charset="-78"/>
              </a:rPr>
              <a:t>..........................................</a:t>
            </a:r>
            <a:endParaRPr lang="en-US" sz="3556" b="1" dirty="0">
              <a:solidFill>
                <a:prstClr val="black"/>
              </a:solidFill>
              <a:latin typeface="Calibri"/>
              <a:cs typeface="B Mitra" panose="00000400000000000000" pitchFamily="2" charset="-78"/>
            </a:endParaRPr>
          </a:p>
          <a:p>
            <a:pPr algn="ctr" defTabSz="789519" rtl="1" fontAlgn="base">
              <a:spcBef>
                <a:spcPct val="0"/>
              </a:spcBef>
              <a:spcAft>
                <a:spcPct val="0"/>
              </a:spcAft>
            </a:pPr>
            <a:r>
              <a:rPr lang="fa-IR" sz="3556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کد</a:t>
            </a:r>
            <a:r>
              <a:rPr lang="en-US" sz="3556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 </a:t>
            </a:r>
            <a:r>
              <a:rPr lang="fa-IR" sz="3556" b="1" dirty="0">
                <a:solidFill>
                  <a:prstClr val="black"/>
                </a:solidFill>
                <a:latin typeface="Calibri"/>
                <a:cs typeface="B Nazanin" panose="00000400000000000000" pitchFamily="2" charset="-78"/>
              </a:rPr>
              <a:t>مقاله</a:t>
            </a:r>
            <a:r>
              <a:rPr lang="fa-IR" sz="36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:</a:t>
            </a:r>
            <a:r>
              <a:rPr lang="fa-IR" sz="32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(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Times New Rom, 28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)</a:t>
            </a:r>
            <a:endParaRPr lang="en-US" sz="3556" b="1" dirty="0">
              <a:solidFill>
                <a:prstClr val="black"/>
              </a:solidFill>
              <a:latin typeface="Calibri"/>
              <a:cs typeface="B Mitra" panose="000004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5BB4CFA-BE5C-4285-9FB6-7F84DE4154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0530" y="1116378"/>
            <a:ext cx="2522592" cy="13646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69D8ACF-6AF2-4F18-B635-73EDD34FB7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77" y="699630"/>
            <a:ext cx="2095500" cy="2095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FD6F87E-5F9D-420A-AC54-8C9B5E8C34E1}"/>
              </a:ext>
            </a:extLst>
          </p:cNvPr>
          <p:cNvSpPr txBox="1"/>
          <p:nvPr/>
        </p:nvSpPr>
        <p:spPr>
          <a:xfrm>
            <a:off x="1945922" y="28027432"/>
            <a:ext cx="4610044" cy="492443"/>
          </a:xfrm>
          <a:prstGeom prst="rect">
            <a:avLst/>
          </a:prstGeom>
          <a:gradFill flip="none" rotWithShape="1">
            <a:gsLst>
              <a:gs pos="0">
                <a:srgbClr val="006F96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5E1876-4300-456E-B77B-5145BB3EDF03}"/>
              </a:ext>
            </a:extLst>
          </p:cNvPr>
          <p:cNvSpPr txBox="1"/>
          <p:nvPr/>
        </p:nvSpPr>
        <p:spPr>
          <a:xfrm>
            <a:off x="14534147" y="1112578"/>
            <a:ext cx="74568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4800" b="1" dirty="0">
                <a:ln w="10541" cmpd="sng">
                  <a:solidFill>
                    <a:srgbClr val="006F96"/>
                  </a:solidFill>
                  <a:prstDash val="solid"/>
                </a:ln>
                <a:solidFill>
                  <a:srgbClr val="006F96"/>
                </a:solidFill>
                <a:cs typeface="B Yekan" panose="00000400000000000000" pitchFamily="2" charset="-78"/>
              </a:rPr>
              <a:t>س</a:t>
            </a:r>
            <a:r>
              <a:rPr lang="fa-IR" sz="4800" b="1" dirty="0" smtClean="0">
                <a:ln w="10541" cmpd="sng">
                  <a:solidFill>
                    <a:srgbClr val="006F96"/>
                  </a:solidFill>
                  <a:prstDash val="solid"/>
                </a:ln>
                <a:solidFill>
                  <a:srgbClr val="006F96"/>
                </a:solidFill>
                <a:cs typeface="B Yekan" panose="00000400000000000000" pitchFamily="2" charset="-78"/>
              </a:rPr>
              <a:t>ومین </a:t>
            </a:r>
            <a:r>
              <a:rPr lang="fa-IR" sz="4800" b="1" dirty="0" smtClean="0">
                <a:ln w="10541" cmpd="sng">
                  <a:solidFill>
                    <a:srgbClr val="006F96"/>
                  </a:solidFill>
                  <a:prstDash val="solid"/>
                </a:ln>
                <a:solidFill>
                  <a:srgbClr val="006F96"/>
                </a:solidFill>
                <a:cs typeface="B Yekan" panose="00000400000000000000" pitchFamily="2" charset="-78"/>
              </a:rPr>
              <a:t>همایش ملی پژوهش های نوین در نیروگاه های هسته ای</a:t>
            </a:r>
            <a:endParaRPr lang="en-US" sz="4800" b="1" dirty="0">
              <a:ln w="10541" cmpd="sng">
                <a:solidFill>
                  <a:srgbClr val="006F96"/>
                </a:solidFill>
                <a:prstDash val="solid"/>
              </a:ln>
              <a:solidFill>
                <a:srgbClr val="006F96"/>
              </a:solidFill>
              <a:cs typeface="B Yekan" panose="00000400000000000000" pitchFamily="2" charset="-78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AB5E1876-4300-456E-B77B-5145BB3EDF03}"/>
              </a:ext>
            </a:extLst>
          </p:cNvPr>
          <p:cNvSpPr txBox="1"/>
          <p:nvPr/>
        </p:nvSpPr>
        <p:spPr>
          <a:xfrm>
            <a:off x="2478897" y="824618"/>
            <a:ext cx="862718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800" b="1" dirty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The </a:t>
            </a:r>
            <a:r>
              <a:rPr lang="en-US" sz="4800" b="1" dirty="0" smtClean="0">
                <a:ln w="50800"/>
                <a:solidFill>
                  <a:srgbClr val="FF0000"/>
                </a:solidFill>
                <a:latin typeface="Myriad Pro" pitchFamily="34" charset="0"/>
                <a:cs typeface="B Yekan" panose="00000400000000000000" pitchFamily="2" charset="-78"/>
              </a:rPr>
              <a:t>3</a:t>
            </a:r>
            <a:r>
              <a:rPr lang="en-US" sz="4800" b="1" baseline="30000" dirty="0" smtClean="0">
                <a:ln w="50800"/>
                <a:solidFill>
                  <a:srgbClr val="FF0000"/>
                </a:solidFill>
                <a:latin typeface="Myriad Pro" pitchFamily="34" charset="0"/>
                <a:cs typeface="B Yekan" panose="00000400000000000000" pitchFamily="2" charset="-78"/>
              </a:rPr>
              <a:t>rd</a:t>
            </a:r>
            <a:r>
              <a:rPr lang="en-US" sz="4800" b="1" dirty="0" smtClean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  </a:t>
            </a:r>
            <a:r>
              <a:rPr lang="en-US" sz="4800" b="1" dirty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National Conference </a:t>
            </a:r>
            <a:r>
              <a:rPr lang="en-US" sz="4800" b="1" dirty="0" smtClean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on Modern </a:t>
            </a:r>
            <a:r>
              <a:rPr lang="en-US" sz="4800" b="1" dirty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Research </a:t>
            </a:r>
            <a:r>
              <a:rPr lang="en-US" sz="4800" b="1" dirty="0" smtClean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in</a:t>
            </a:r>
          </a:p>
          <a:p>
            <a:r>
              <a:rPr lang="en-US" sz="4800" b="1" dirty="0" smtClean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 </a:t>
            </a:r>
            <a:r>
              <a:rPr lang="en-US" sz="4800" b="1" dirty="0">
                <a:ln w="50800"/>
                <a:solidFill>
                  <a:srgbClr val="FF0000"/>
                </a:solidFill>
                <a:latin typeface="Myriad Pro" pitchFamily="34" charset="0"/>
                <a:cs typeface="B Yekan" panose="00000400000000000000" pitchFamily="2" charset="-78"/>
              </a:rPr>
              <a:t>N</a:t>
            </a:r>
            <a:r>
              <a:rPr lang="en-US" sz="4800" b="1" dirty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uclear </a:t>
            </a:r>
            <a:r>
              <a:rPr lang="en-US" sz="4800" b="1" dirty="0">
                <a:ln w="50800"/>
                <a:solidFill>
                  <a:srgbClr val="FF0000"/>
                </a:solidFill>
                <a:latin typeface="Myriad Pro" pitchFamily="34" charset="0"/>
                <a:cs typeface="B Yekan" panose="00000400000000000000" pitchFamily="2" charset="-78"/>
              </a:rPr>
              <a:t>P</a:t>
            </a:r>
            <a:r>
              <a:rPr lang="en-US" sz="4800" b="1" dirty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ower </a:t>
            </a:r>
            <a:r>
              <a:rPr lang="en-US" sz="4800" b="1" dirty="0">
                <a:ln w="50800"/>
                <a:solidFill>
                  <a:srgbClr val="FF0000"/>
                </a:solidFill>
                <a:latin typeface="Myriad Pro" pitchFamily="34" charset="0"/>
                <a:cs typeface="B Yekan" panose="00000400000000000000" pitchFamily="2" charset="-78"/>
              </a:rPr>
              <a:t>P</a:t>
            </a:r>
            <a:r>
              <a:rPr lang="en-US" sz="4800" b="1" dirty="0">
                <a:ln w="50800"/>
                <a:solidFill>
                  <a:srgbClr val="006F96"/>
                </a:solidFill>
                <a:latin typeface="Myriad Pro" pitchFamily="34" charset="0"/>
                <a:cs typeface="B Yekan" panose="00000400000000000000" pitchFamily="2" charset="-78"/>
              </a:rPr>
              <a:t>lants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42959" y="555699"/>
            <a:ext cx="2855116" cy="2855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2553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681</TotalTime>
  <Words>151</Words>
  <Application>Microsoft Office PowerPoint</Application>
  <PresentationFormat>Custom</PresentationFormat>
  <Paragraphs>30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1_Quotable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hamayesh peste</dc:creator>
  <cp:lastModifiedBy>Khorshidi, Mohsen</cp:lastModifiedBy>
  <cp:revision>36</cp:revision>
  <dcterms:created xsi:type="dcterms:W3CDTF">2021-08-08T05:38:12Z</dcterms:created>
  <dcterms:modified xsi:type="dcterms:W3CDTF">2024-07-13T11:41:11Z</dcterms:modified>
</cp:coreProperties>
</file>